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343" r:id="rId4"/>
    <p:sldId id="344" r:id="rId5"/>
    <p:sldId id="361" r:id="rId6"/>
    <p:sldId id="362" r:id="rId7"/>
    <p:sldId id="367" r:id="rId8"/>
    <p:sldId id="356" r:id="rId9"/>
    <p:sldId id="373" r:id="rId10"/>
    <p:sldId id="380" r:id="rId11"/>
    <p:sldId id="381" r:id="rId12"/>
    <p:sldId id="382" r:id="rId13"/>
    <p:sldId id="383" r:id="rId14"/>
    <p:sldId id="384" r:id="rId15"/>
    <p:sldId id="278" r:id="rId16"/>
  </p:sldIdLst>
  <p:sldSz cx="9144000" cy="5143500" type="screen16x9"/>
  <p:notesSz cx="9944100" cy="1437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1"/>
    <p:restoredTop sz="94677"/>
  </p:normalViewPr>
  <p:slideViewPr>
    <p:cSldViewPr>
      <p:cViewPr>
        <p:scale>
          <a:sx n="120" d="100"/>
          <a:sy n="120" d="100"/>
        </p:scale>
        <p:origin x="1152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718820"/>
          </a:xfrm>
          <a:prstGeom prst="rect">
            <a:avLst/>
          </a:prstGeom>
        </p:spPr>
        <p:txBody>
          <a:bodyPr vert="horz" lIns="138971" tIns="69485" rIns="138971" bIns="69485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718820"/>
          </a:xfrm>
          <a:prstGeom prst="rect">
            <a:avLst/>
          </a:prstGeom>
        </p:spPr>
        <p:txBody>
          <a:bodyPr vert="horz" lIns="138971" tIns="69485" rIns="138971" bIns="69485" rtlCol="0"/>
          <a:lstStyle>
            <a:lvl1pPr algn="r">
              <a:defRPr sz="1800"/>
            </a:lvl1pPr>
          </a:lstStyle>
          <a:p>
            <a:fld id="{42FFA01E-404F-48C7-BEF3-20DE74006148}" type="datetimeFigureOut">
              <a:rPr lang="en-US" smtClean="0"/>
              <a:t>5/19/16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1077913"/>
            <a:ext cx="9582150" cy="5391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971" tIns="69485" rIns="138971" bIns="694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0" y="6828790"/>
            <a:ext cx="7955280" cy="6469380"/>
          </a:xfrm>
          <a:prstGeom prst="rect">
            <a:avLst/>
          </a:prstGeom>
        </p:spPr>
        <p:txBody>
          <a:bodyPr vert="horz" lIns="138971" tIns="69485" rIns="138971" bIns="694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55085"/>
            <a:ext cx="4309110" cy="718820"/>
          </a:xfrm>
          <a:prstGeom prst="rect">
            <a:avLst/>
          </a:prstGeom>
        </p:spPr>
        <p:txBody>
          <a:bodyPr vert="horz" lIns="138971" tIns="69485" rIns="138971" bIns="69485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689" y="13655085"/>
            <a:ext cx="4309110" cy="718820"/>
          </a:xfrm>
          <a:prstGeom prst="rect">
            <a:avLst/>
          </a:prstGeom>
        </p:spPr>
        <p:txBody>
          <a:bodyPr vert="horz" lIns="138971" tIns="69485" rIns="138971" bIns="69485" rtlCol="0" anchor="b"/>
          <a:lstStyle>
            <a:lvl1pPr algn="r">
              <a:defRPr sz="1800"/>
            </a:lvl1pPr>
          </a:lstStyle>
          <a:p>
            <a:fld id="{E09AA2E5-1AA7-4F68-89AB-44637D1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6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82150" cy="539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F81A-EDE6-4E0B-95A0-1B08CA16874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1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9A6B-C162-4A74-A920-E1C1F589EB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9A6B-C162-4A74-A920-E1C1F589EB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9A6B-C162-4A74-A920-E1C1F589EB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9A6B-C162-4A74-A920-E1C1F589E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9A6B-C162-4A74-A920-E1C1F589EB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82150" cy="539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F81A-EDE6-4E0B-95A0-1B08CA16874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1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9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45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33534"/>
            <a:ext cx="7772400" cy="1242751"/>
          </a:xfrm>
        </p:spPr>
        <p:txBody>
          <a:bodyPr anchor="b">
            <a:noAutofit/>
          </a:bodyPr>
          <a:lstStyle>
            <a:lvl1pPr algn="ctr">
              <a:defRPr sz="37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637273"/>
            <a:ext cx="7772400" cy="1125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Futura Md BT Medium"/>
                <a:cs typeface="Futura Md BT Medium"/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1EB3CC-A492-FE4C-ADB7-30EE724792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7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22" y="4767823"/>
            <a:ext cx="355029" cy="25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6236-70B6-4522-8B2C-EB2CFC6A1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26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99C2-134B-491D-AA48-9F64873E7E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04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CBB-44A8-4A23-8349-B871A7CE41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0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94BA-9B12-441E-AEF6-45119D62FF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28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429-6173-4BF8-9CFB-487D450B0B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3A13-2365-4567-816E-97E2C68F1C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7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475-2856-442E-A9A4-ED845F40C8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63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5F1-8E6F-4003-AA32-2FC0D1F005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5620-5402-4584-B2F1-1508B0440C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86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8CE2-DD86-4639-BF8D-F6E810F6E3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2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38C8-784E-47D2-8F94-2DF76A2CC4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13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33533"/>
            <a:ext cx="7772400" cy="1242751"/>
          </a:xfrm>
        </p:spPr>
        <p:txBody>
          <a:bodyPr anchor="b">
            <a:noAutofit/>
          </a:bodyPr>
          <a:lstStyle>
            <a:lvl1pPr algn="ctr">
              <a:defRPr sz="37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637272"/>
            <a:ext cx="7772400" cy="1125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Futura Md BT Medium"/>
                <a:cs typeface="Futura Md BT Medium"/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1EB3CC-A492-FE4C-ADB7-30EE724792B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5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6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4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0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1F8-10A3-400E-8CE5-A3DF20F7DC47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C825-636B-4899-881D-3FE958AD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66C6940-E8F1-4C06-AD19-65D3B68B0F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821" y="482689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49FF327-FEC5-D84C-B18C-26BD521A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2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ElRdV-DAU&amp;feature=youtu.be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s://www.youtube.com/watch?v=nWo9jEWWFJ8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s://www.google.co.uk/url?sa=t&amp;rct=j&amp;q=&amp;esrc=s&amp;source=web&amp;cd=1&amp;cad=rja&amp;uact=8&amp;ved=0CCAQtwIwAGoVChMI7qX9m52NyQIVwWsUCh3vRQdc&amp;url=https://www.youtube.com/watch?v=grUd7YDX5Fc&amp;usg=AFQjCNHdkxKO99LblXiZeJfaVJ5BxzbhIA&amp;sig2=8-b4wql7G5etzfeL5tPkrg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s://www.youtube.com/watch?v=dXn28cY-jsE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microsoft.com/office/2007/relationships/hdphoto" Target="../media/hdphoto3.wdp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s://www.youtube.com/watch?v=EKO5eU8EDOE" TargetMode="External"/><Relationship Id="rId5" Type="http://schemas.openxmlformats.org/officeDocument/2006/relationships/hyperlink" Target="https://www.youtube.com/watch?v=Q_O7VrqaVuw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radaterugby.it/wordpress/wp-content/uploads/2015/01/PUMA_AW11_RUGBY_PRO_TRY-0102_13X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337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ick.o'quinn\AppData\Local\Microsoft\Windows\Temporary Internet Files\Content.Outlook\66FQP8I2\Stamp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501" y="1344941"/>
            <a:ext cx="4748996" cy="245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 rot="21360000">
            <a:off x="3799806" y="2118870"/>
            <a:ext cx="248707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defTabSz="914400"/>
            <a:r>
              <a:rPr lang="en-GB" altLang="en-US" sz="1600" dirty="0" smtClean="0">
                <a:solidFill>
                  <a:srgbClr val="FFFFFF"/>
                </a:solidFill>
                <a:latin typeface="Futura Md BT" panose="020B0602020204020303" pitchFamily="34" charset="0"/>
                <a:ea typeface="Gotham Bold" charset="0"/>
                <a:cs typeface="Gotham Bold" charset="0"/>
                <a:sym typeface="Gotham Bold" charset="0"/>
              </a:rPr>
              <a:t>RUGBY WORLD CUP 2015 CREATIVE WRAP UP </a:t>
            </a:r>
          </a:p>
          <a:p>
            <a:pPr defTabSz="914400"/>
            <a:r>
              <a:rPr lang="en-US" altLang="en-US" sz="1100" i="1" dirty="0" smtClean="0">
                <a:solidFill>
                  <a:srgbClr val="FFFFFF"/>
                </a:solidFill>
                <a:latin typeface="Futura Lt BT" panose="020B0402020204020303" pitchFamily="34" charset="0"/>
                <a:ea typeface="Gotham Bold" charset="0"/>
                <a:cs typeface="Gotham Bold" charset="0"/>
                <a:sym typeface="Gotham Bold" charset="0"/>
              </a:rPr>
              <a:t>30.11.2015</a:t>
            </a:r>
            <a:endParaRPr lang="en-US" altLang="en-US" sz="1400" i="1" dirty="0">
              <a:solidFill>
                <a:srgbClr val="FFFFFF"/>
              </a:solidFill>
              <a:latin typeface="Futura Lt BT" panose="020B0402020204020303" pitchFamily="34" charset="0"/>
              <a:ea typeface="Gotham Bold" charset="0"/>
              <a:cs typeface="Gotham Bold" charset="0"/>
              <a:sym typeface="Gotham Bol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704" y="4583089"/>
            <a:ext cx="1002482" cy="342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0000">
            <a:off x="2476687" y="1722226"/>
            <a:ext cx="1334381" cy="1696373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-1337"/>
            <a:ext cx="9144000" cy="5143500"/>
          </a:xfrm>
          <a:prstGeom prst="frame">
            <a:avLst>
              <a:gd name="adj1" fmla="val 19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3" tIns="25712" rIns="51423" bIns="25712"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61950"/>
            <a:ext cx="4724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CONTENT FILM - UK</a:t>
            </a:r>
            <a:endParaRPr lang="en-GB" sz="2400" b="1" dirty="0" smtClean="0"/>
          </a:p>
          <a:p>
            <a:r>
              <a:rPr lang="en-GB" sz="1800" dirty="0" smtClean="0"/>
              <a:t>Apple Pay- Launch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7124" y="424815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Futura Lt BT" panose="020B0402020204020303" pitchFamily="34" charset="0"/>
                <a:hlinkClick r:id="rId3"/>
              </a:rPr>
              <a:t>Click here </a:t>
            </a:r>
            <a:r>
              <a:rPr lang="en-GB" sz="1100" dirty="0" smtClean="0">
                <a:latin typeface="Futura Lt BT" panose="020B0402020204020303" pitchFamily="34" charset="0"/>
              </a:rPr>
              <a:t>to watch. </a:t>
            </a:r>
            <a:endParaRPr lang="en-US" sz="1100" dirty="0">
              <a:latin typeface="Futura Lt BT" panose="020B04020202040203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57350"/>
            <a:ext cx="504094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0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61950"/>
            <a:ext cx="4724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CONTENT FILM - UK</a:t>
            </a:r>
            <a:endParaRPr lang="en-GB" sz="2400" b="1" dirty="0" smtClean="0"/>
          </a:p>
          <a:p>
            <a:r>
              <a:rPr lang="en-GB" sz="1800" dirty="0" smtClean="0"/>
              <a:t>Apple Pay- Dan Carter Surprise Video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52550"/>
            <a:ext cx="53435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124" y="436754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Futura Lt BT" panose="020B0402020204020303" pitchFamily="34" charset="0"/>
                <a:hlinkClick r:id="rId4"/>
              </a:rPr>
              <a:t>Click here </a:t>
            </a:r>
            <a:r>
              <a:rPr lang="en-GB" sz="1100" dirty="0" smtClean="0">
                <a:latin typeface="Futura Lt BT" panose="020B0402020204020303" pitchFamily="34" charset="0"/>
              </a:rPr>
              <a:t>to watch. </a:t>
            </a:r>
            <a:endParaRPr lang="en-US" sz="1100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61950"/>
            <a:ext cx="4724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CONTENT FILM - France</a:t>
            </a:r>
            <a:endParaRPr lang="en-GB" sz="2400" b="1" dirty="0" smtClean="0"/>
          </a:p>
          <a:p>
            <a:r>
              <a:rPr lang="en-GB" sz="1800" dirty="0" smtClean="0"/>
              <a:t>Opera Surprise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97407"/>
            <a:ext cx="4191000" cy="23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124" y="424815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Futura Lt BT" panose="020B0402020204020303" pitchFamily="34" charset="0"/>
                <a:hlinkClick r:id="rId4"/>
              </a:rPr>
              <a:t>Click here </a:t>
            </a:r>
            <a:r>
              <a:rPr lang="en-GB" sz="1100" dirty="0" smtClean="0">
                <a:latin typeface="Futura Lt BT" panose="020B0402020204020303" pitchFamily="34" charset="0"/>
              </a:rPr>
              <a:t>to watch. </a:t>
            </a:r>
            <a:endParaRPr lang="en-US" sz="1100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61950"/>
            <a:ext cx="4724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CONTENT FILM - France</a:t>
            </a:r>
            <a:endParaRPr lang="en-GB" sz="2400" b="1" dirty="0" smtClean="0"/>
          </a:p>
          <a:p>
            <a:r>
              <a:rPr lang="en-GB" sz="1800" dirty="0" smtClean="0"/>
              <a:t>Chabal Surprise Video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4733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124" y="424815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Futura Lt BT" panose="020B0402020204020303" pitchFamily="34" charset="0"/>
                <a:hlinkClick r:id="rId4"/>
              </a:rPr>
              <a:t>Click here </a:t>
            </a:r>
            <a:r>
              <a:rPr lang="en-GB" sz="1100" dirty="0" smtClean="0">
                <a:latin typeface="Futura Lt BT" panose="020B0402020204020303" pitchFamily="34" charset="0"/>
              </a:rPr>
              <a:t>to watch. </a:t>
            </a:r>
            <a:endParaRPr lang="en-US" sz="1100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henextweb.com/wp-content/blogs.dir/1/files/2013/02/Rugb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3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3635896" y="1995686"/>
            <a:ext cx="223224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defTabSz="914400"/>
            <a:r>
              <a:rPr lang="en-US" altLang="en-US" sz="2800" b="1" dirty="0" smtClean="0">
                <a:solidFill>
                  <a:srgbClr val="FFFFFF"/>
                </a:solidFill>
                <a:latin typeface="Futura Lt BT" panose="020B0402020204020303" pitchFamily="34" charset="0"/>
                <a:ea typeface="Gotham Bold" charset="0"/>
                <a:cs typeface="Gotham Bold" charset="0"/>
                <a:sym typeface="Gotham Bold" charset="0"/>
              </a:rPr>
              <a:t>THANK YOU.</a:t>
            </a:r>
          </a:p>
        </p:txBody>
      </p:sp>
      <p:sp>
        <p:nvSpPr>
          <p:cNvPr id="9" name="Frame 8"/>
          <p:cNvSpPr/>
          <p:nvPr/>
        </p:nvSpPr>
        <p:spPr>
          <a:xfrm>
            <a:off x="0" y="-1337"/>
            <a:ext cx="9144000" cy="5143500"/>
          </a:xfrm>
          <a:prstGeom prst="frame">
            <a:avLst>
              <a:gd name="adj1" fmla="val 19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3" tIns="25712" rIns="51423" bIns="25712"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814680"/>
            <a:ext cx="1815916" cy="6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" y="118900"/>
            <a:ext cx="1619670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77925" tIns="38963" rIns="77925" bIns="38963" rtlCol="0" anchor="ctr">
            <a:noAutofit/>
          </a:bodyPr>
          <a:lstStyle>
            <a:lvl1pPr algn="ctr" defTabSz="389626" rtl="0" eaLnBrk="1" latinLnBrk="0" hangingPunct="1">
              <a:spcBef>
                <a:spcPct val="0"/>
              </a:spcBef>
              <a:buNone/>
              <a:defRPr sz="3700" b="1" kern="1200" cap="all">
                <a:solidFill>
                  <a:schemeClr val="bg1"/>
                </a:solidFill>
                <a:latin typeface="Futura Md BT Medium"/>
                <a:ea typeface="+mj-ea"/>
                <a:cs typeface="Futura Md BT Medium"/>
              </a:defRPr>
            </a:lvl1pPr>
          </a:lstStyle>
          <a:p>
            <a:pPr algn="l"/>
            <a:r>
              <a:rPr lang="en-GB" sz="1100" b="0" cap="none" dirty="0" smtClean="0"/>
              <a:t>GLOBE</a:t>
            </a:r>
            <a:endParaRPr lang="en-GB" sz="1100" b="0" cap="none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821" y="4826898"/>
            <a:ext cx="2133600" cy="273844"/>
          </a:xfrm>
        </p:spPr>
        <p:txBody>
          <a:bodyPr/>
          <a:lstStyle/>
          <a:p>
            <a:fld id="{311EB3CC-A492-FE4C-ADB7-30EE724792B1}" type="slidenum">
              <a:rPr lang="en-US" sz="10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531528"/>
            <a:ext cx="9143998" cy="45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3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" y="118900"/>
            <a:ext cx="1835695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77925" tIns="38963" rIns="77925" bIns="38963" rtlCol="0" anchor="ctr">
            <a:noAutofit/>
          </a:bodyPr>
          <a:lstStyle>
            <a:lvl1pPr algn="ctr" defTabSz="389626" rtl="0" eaLnBrk="1" latinLnBrk="0" hangingPunct="1">
              <a:spcBef>
                <a:spcPct val="0"/>
              </a:spcBef>
              <a:buNone/>
              <a:defRPr sz="3700" b="1" kern="1200" cap="all">
                <a:solidFill>
                  <a:schemeClr val="bg1"/>
                </a:solidFill>
                <a:latin typeface="Futura Md BT Medium"/>
                <a:ea typeface="+mj-ea"/>
                <a:cs typeface="Futura Md BT Medium"/>
              </a:defRPr>
            </a:lvl1pPr>
          </a:lstStyle>
          <a:p>
            <a:pPr algn="l"/>
            <a:r>
              <a:rPr lang="en-GB" sz="1100" b="0" cap="none" smtClean="0"/>
              <a:t>CALENDAR - CONTENT</a:t>
            </a:r>
            <a:endParaRPr lang="en-GB" sz="1100" b="0" cap="none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821" y="4826898"/>
            <a:ext cx="2133600" cy="273844"/>
          </a:xfrm>
        </p:spPr>
        <p:txBody>
          <a:bodyPr/>
          <a:lstStyle/>
          <a:p>
            <a:fld id="{311EB3CC-A492-FE4C-ADB7-30EE724792B1}" type="slidenum">
              <a:rPr lang="en-US" sz="10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</a:t>
            </a:fld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9146967" cy="3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2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" y="118900"/>
            <a:ext cx="2900453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77925" tIns="38963" rIns="77925" bIns="38963" rtlCol="0" anchor="ctr">
            <a:noAutofit/>
          </a:bodyPr>
          <a:lstStyle>
            <a:lvl1pPr algn="ctr" defTabSz="389626" rtl="0" eaLnBrk="1" latinLnBrk="0" hangingPunct="1">
              <a:spcBef>
                <a:spcPct val="0"/>
              </a:spcBef>
              <a:buNone/>
              <a:defRPr sz="3700" b="1" kern="1200" cap="all">
                <a:solidFill>
                  <a:schemeClr val="bg1"/>
                </a:solidFill>
                <a:latin typeface="Futura Md BT Medium"/>
                <a:ea typeface="+mj-ea"/>
                <a:cs typeface="Futura Md BT Medium"/>
              </a:defRPr>
            </a:lvl1pPr>
          </a:lstStyle>
          <a:p>
            <a:pPr algn="l"/>
            <a:r>
              <a:rPr lang="en-GB" sz="1100" b="0" cap="none" dirty="0" smtClean="0">
                <a:solidFill>
                  <a:prstClr val="white"/>
                </a:solidFill>
              </a:rPr>
              <a:t>RUGBIFIED CELEBRITIES</a:t>
            </a:r>
            <a:endParaRPr lang="en-GB" sz="1100" b="0" cap="none" dirty="0" smtClean="0">
              <a:solidFill>
                <a:prstClr val="white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821" y="4826898"/>
            <a:ext cx="2133600" cy="273844"/>
          </a:xfrm>
        </p:spPr>
        <p:txBody>
          <a:bodyPr/>
          <a:lstStyle/>
          <a:p>
            <a:fld id="{311EB3CC-A492-FE4C-ADB7-30EE724792B1}" type="slidenum">
              <a:rPr lang="en-US" sz="10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55528"/>
            <a:ext cx="2920978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625" y="555527"/>
            <a:ext cx="2910234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55527"/>
            <a:ext cx="2879575" cy="43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062" y="555528"/>
            <a:ext cx="2929484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625" y="555527"/>
            <a:ext cx="2878833" cy="43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55527"/>
            <a:ext cx="2881060" cy="432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" y="118900"/>
            <a:ext cx="2900453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77925" tIns="38963" rIns="77925" bIns="38963" rtlCol="0" anchor="ctr">
            <a:noAutofit/>
          </a:bodyPr>
          <a:lstStyle>
            <a:lvl1pPr algn="ctr" defTabSz="389626" rtl="0" eaLnBrk="1" latinLnBrk="0" hangingPunct="1">
              <a:spcBef>
                <a:spcPct val="0"/>
              </a:spcBef>
              <a:buNone/>
              <a:defRPr sz="3700" b="1" kern="1200" cap="all">
                <a:solidFill>
                  <a:schemeClr val="bg1"/>
                </a:solidFill>
                <a:latin typeface="Futura Md BT Medium"/>
                <a:ea typeface="+mj-ea"/>
                <a:cs typeface="Futura Md BT Medium"/>
              </a:defRPr>
            </a:lvl1pPr>
          </a:lstStyle>
          <a:p>
            <a:pPr algn="l"/>
            <a:r>
              <a:rPr lang="en-GB" sz="1100" b="0" cap="none" dirty="0" smtClean="0">
                <a:solidFill>
                  <a:prstClr val="white"/>
                </a:solidFill>
              </a:rPr>
              <a:t>RUGBYFIED MERCHANT </a:t>
            </a:r>
            <a:r>
              <a:rPr lang="en-GB" sz="1100" b="0" cap="none" dirty="0" smtClean="0">
                <a:solidFill>
                  <a:prstClr val="white"/>
                </a:solidFill>
              </a:rPr>
              <a:t>STORIES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821" y="4826898"/>
            <a:ext cx="2133600" cy="273844"/>
          </a:xfrm>
        </p:spPr>
        <p:txBody>
          <a:bodyPr/>
          <a:lstStyle/>
          <a:p>
            <a:fld id="{311EB3CC-A492-FE4C-ADB7-30EE724792B1}" type="slidenum">
              <a:rPr lang="en-US" sz="10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</a:t>
            </a:fld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" y="118900"/>
            <a:ext cx="3275854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77925" tIns="38963" rIns="77925" bIns="38963" rtlCol="0" anchor="ctr">
            <a:noAutofit/>
          </a:bodyPr>
          <a:lstStyle>
            <a:lvl1pPr algn="ctr" defTabSz="389626" rtl="0" eaLnBrk="1" latinLnBrk="0" hangingPunct="1">
              <a:spcBef>
                <a:spcPct val="0"/>
              </a:spcBef>
              <a:buNone/>
              <a:defRPr sz="3700" b="1" kern="1200" cap="all">
                <a:solidFill>
                  <a:schemeClr val="bg1"/>
                </a:solidFill>
                <a:latin typeface="Futura Md BT Medium"/>
                <a:ea typeface="+mj-ea"/>
                <a:cs typeface="Futura Md BT Medium"/>
              </a:defRPr>
            </a:lvl1pPr>
          </a:lstStyle>
          <a:p>
            <a:pPr algn="l"/>
            <a:r>
              <a:rPr lang="en-GB" sz="1100" b="0" cap="none" smtClean="0">
                <a:solidFill>
                  <a:prstClr val="white"/>
                </a:solidFill>
              </a:rPr>
              <a:t>DAN </a:t>
            </a:r>
            <a:r>
              <a:rPr lang="en-GB" sz="1100" b="0" cap="none" smtClean="0">
                <a:solidFill>
                  <a:prstClr val="white"/>
                </a:solidFill>
              </a:rPr>
              <a:t>CARTER – MAIN AMBASSADOR </a:t>
            </a:r>
            <a:r>
              <a:rPr lang="en-GB" sz="1100" b="0" cap="none" dirty="0" smtClean="0">
                <a:solidFill>
                  <a:prstClr val="white"/>
                </a:solidFill>
              </a:rPr>
              <a:t>IMAGE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821" y="4826898"/>
            <a:ext cx="2133600" cy="273844"/>
          </a:xfrm>
        </p:spPr>
        <p:txBody>
          <a:bodyPr/>
          <a:lstStyle/>
          <a:p>
            <a:fld id="{311EB3CC-A492-FE4C-ADB7-30EE724792B1}" type="slidenum">
              <a:rPr lang="en-US" sz="10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63459"/>
            <a:ext cx="6834847" cy="455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9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223" y="699542"/>
            <a:ext cx="8475002" cy="42245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18900"/>
            <a:ext cx="5076056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77925" tIns="38963" rIns="77925" bIns="38963" rtlCol="0" anchor="ctr">
            <a:noAutofit/>
          </a:bodyPr>
          <a:lstStyle>
            <a:lvl1pPr algn="ctr" defTabSz="389626" rtl="0" eaLnBrk="1" latinLnBrk="0" hangingPunct="1">
              <a:spcBef>
                <a:spcPct val="0"/>
              </a:spcBef>
              <a:buNone/>
              <a:defRPr sz="3700" b="1" kern="1200" cap="all">
                <a:solidFill>
                  <a:schemeClr val="bg1"/>
                </a:solidFill>
                <a:latin typeface="Futura Md BT Medium"/>
                <a:ea typeface="+mj-ea"/>
                <a:cs typeface="Futura Md BT Medium"/>
              </a:defRPr>
            </a:lvl1pPr>
          </a:lstStyle>
          <a:p>
            <a:pPr algn="l"/>
            <a:r>
              <a:rPr lang="en-GB" sz="1100" b="0" cap="none" dirty="0" smtClean="0"/>
              <a:t>DOUBLE SIDED SAIL BANNER &amp; ENTRANCE BANNER (PLATFORM SIDE)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821" y="4826898"/>
            <a:ext cx="2133600" cy="273844"/>
          </a:xfrm>
        </p:spPr>
        <p:txBody>
          <a:bodyPr/>
          <a:lstStyle/>
          <a:p>
            <a:fld id="{311EB3CC-A492-FE4C-ADB7-30EE724792B1}" type="slidenum">
              <a:rPr lang="en-US" sz="10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7</a:t>
            </a:fld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C:\Users\nick.o'quinn\AppData\Local\Microsoft\Windows\Temporary Internet Files\Content.Outlook\66FQP8I2\Waterloo Sail banner_L_new-1_V1 copy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3645486" y="1803170"/>
            <a:ext cx="4772516" cy="11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47372"/>
            <a:ext cx="1743008" cy="6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8900"/>
            <a:ext cx="1979712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77925" tIns="38963" rIns="77925" bIns="38963" rtlCol="0" anchor="ctr">
            <a:noAutofit/>
          </a:bodyPr>
          <a:lstStyle>
            <a:lvl1pPr algn="ctr" defTabSz="389626" rtl="0" eaLnBrk="1" latinLnBrk="0" hangingPunct="1">
              <a:spcBef>
                <a:spcPct val="0"/>
              </a:spcBef>
              <a:buNone/>
              <a:defRPr sz="3700" b="1" kern="1200" cap="all">
                <a:solidFill>
                  <a:schemeClr val="bg1"/>
                </a:solidFill>
                <a:latin typeface="Futura Md BT Medium"/>
                <a:ea typeface="+mj-ea"/>
                <a:cs typeface="Futura Md BT Medium"/>
              </a:defRPr>
            </a:lvl1pPr>
          </a:lstStyle>
          <a:p>
            <a:pPr algn="l"/>
            <a:r>
              <a:rPr lang="en-GB" sz="1100" b="0" cap="none" dirty="0" smtClean="0">
                <a:solidFill>
                  <a:prstClr val="white"/>
                </a:solidFill>
              </a:rPr>
              <a:t>TOP AMBASSADOR TWEETS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0821" y="4826898"/>
            <a:ext cx="2133600" cy="273844"/>
          </a:xfrm>
        </p:spPr>
        <p:txBody>
          <a:bodyPr/>
          <a:lstStyle/>
          <a:p>
            <a:fld id="{311EB3CC-A492-FE4C-ADB7-30EE724792B1}" type="slidenum">
              <a:rPr lang="en-US" sz="10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555526"/>
            <a:ext cx="3648425" cy="434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5448" y="18802"/>
            <a:ext cx="4501008" cy="1893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1822419"/>
            <a:ext cx="3234610" cy="332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2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61950"/>
            <a:ext cx="7010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CONTENT FILM - </a:t>
            </a:r>
            <a:r>
              <a:rPr lang="en-GB" sz="2400" b="1" dirty="0" smtClean="0"/>
              <a:t>UK</a:t>
            </a:r>
            <a:r>
              <a:rPr lang="el-GR" sz="2400" b="1" dirty="0" smtClean="0"/>
              <a:t> </a:t>
            </a:r>
            <a:endParaRPr lang="en-GB" sz="2400" b="1" dirty="0" smtClean="0"/>
          </a:p>
          <a:p>
            <a:r>
              <a:rPr lang="en-GB" sz="1800" dirty="0"/>
              <a:t>R</a:t>
            </a:r>
            <a:r>
              <a:rPr lang="en-GB" sz="1800" dirty="0" smtClean="0"/>
              <a:t>ugby World Cup Sponsorship- Golf and Tennis Films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81125"/>
            <a:ext cx="8715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124" y="424815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Futura Lt BT" panose="020B0402020204020303" pitchFamily="34" charset="0"/>
                <a:hlinkClick r:id="rId4"/>
              </a:rPr>
              <a:t>Click here </a:t>
            </a:r>
            <a:r>
              <a:rPr lang="en-GB" sz="1100" dirty="0" smtClean="0">
                <a:latin typeface="Futura Lt BT" panose="020B0402020204020303" pitchFamily="34" charset="0"/>
              </a:rPr>
              <a:t>to watch. </a:t>
            </a:r>
            <a:endParaRPr lang="en-US" sz="1100" dirty="0">
              <a:latin typeface="Futura Lt BT" panose="020B04020202040203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7088" y="424815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Futura Lt BT" panose="020B0402020204020303" pitchFamily="34" charset="0"/>
                <a:hlinkClick r:id="rId5"/>
              </a:rPr>
              <a:t>Click here </a:t>
            </a:r>
            <a:r>
              <a:rPr lang="en-GB" sz="1100" dirty="0" smtClean="0">
                <a:latin typeface="Futura Lt BT" panose="020B0402020204020303" pitchFamily="34" charset="0"/>
              </a:rPr>
              <a:t>to watch. </a:t>
            </a:r>
            <a:endParaRPr lang="en-US" sz="1100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126</Words>
  <Application>Microsoft Macintosh PowerPoint</Application>
  <PresentationFormat>On-screen Show (16:9)</PresentationFormat>
  <Paragraphs>40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Futura Lt BT</vt:lpstr>
      <vt:lpstr>Futura Md BT</vt:lpstr>
      <vt:lpstr>Futura Md BT Medium</vt:lpstr>
      <vt:lpstr>Gotham Bold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Interpublic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Microsoft Office User</cp:lastModifiedBy>
  <cp:revision>87</cp:revision>
  <cp:lastPrinted>2015-08-14T14:23:38Z</cp:lastPrinted>
  <dcterms:created xsi:type="dcterms:W3CDTF">2015-07-21T09:55:58Z</dcterms:created>
  <dcterms:modified xsi:type="dcterms:W3CDTF">2016-05-19T13:27:03Z</dcterms:modified>
</cp:coreProperties>
</file>